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601575" cy="7200900"/>
  <p:notesSz cx="6858000" cy="9144000"/>
  <p:defaultTextStyle>
    <a:defPPr>
      <a:defRPr lang="es-CO"/>
    </a:defPPr>
    <a:lvl1pPr marL="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5785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3157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97355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6314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28925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9471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60495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2628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20" y="84"/>
      </p:cViewPr>
      <p:guideLst>
        <p:guide orient="horz" pos="2268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45118" y="2236947"/>
            <a:ext cx="10711339" cy="15435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90236" y="4080510"/>
            <a:ext cx="8821103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1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7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28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94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60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26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3649-F1E5-4884-96B5-F0F019F09DF3}" type="datetimeFigureOut">
              <a:rPr lang="es-CO" smtClean="0"/>
              <a:pPr/>
              <a:t>18/10/2017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F06D-C153-4B15-8111-EBD86A9F9D3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77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3649-F1E5-4884-96B5-F0F019F09DF3}" type="datetimeFigureOut">
              <a:rPr lang="es-CO" smtClean="0"/>
              <a:pPr/>
              <a:t>18/10/2017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F06D-C153-4B15-8111-EBD86A9F9D3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737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2590638" y="303372"/>
            <a:ext cx="3907363" cy="645080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68547" y="303372"/>
            <a:ext cx="11512064" cy="6450806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3649-F1E5-4884-96B5-F0F019F09DF3}" type="datetimeFigureOut">
              <a:rPr lang="es-CO" smtClean="0"/>
              <a:pPr/>
              <a:t>18/10/2017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F06D-C153-4B15-8111-EBD86A9F9D3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980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3649-F1E5-4884-96B5-F0F019F09DF3}" type="datetimeFigureOut">
              <a:rPr lang="es-CO" smtClean="0"/>
              <a:pPr/>
              <a:t>18/10/2017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F06D-C153-4B15-8111-EBD86A9F9D3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54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5437" y="4627245"/>
            <a:ext cx="10711339" cy="1430179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95437" y="3052049"/>
            <a:ext cx="10711339" cy="1575196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578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315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973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631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289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947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604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262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3649-F1E5-4884-96B5-F0F019F09DF3}" type="datetimeFigureOut">
              <a:rPr lang="es-CO" smtClean="0"/>
              <a:pPr/>
              <a:t>18/10/2017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F06D-C153-4B15-8111-EBD86A9F9D3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135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68547" y="1763554"/>
            <a:ext cx="7709714" cy="4990624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788286" y="1763554"/>
            <a:ext cx="7709714" cy="4990624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3649-F1E5-4884-96B5-F0F019F09DF3}" type="datetimeFigureOut">
              <a:rPr lang="es-CO" smtClean="0"/>
              <a:pPr/>
              <a:t>18/10/2017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F06D-C153-4B15-8111-EBD86A9F9D3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6990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079" y="288370"/>
            <a:ext cx="11341418" cy="12001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30079" y="1611869"/>
            <a:ext cx="5567884" cy="671750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5785" indent="0">
              <a:buNone/>
              <a:defRPr sz="2500" b="1"/>
            </a:lvl2pPr>
            <a:lvl3pPr marL="1131570" indent="0">
              <a:buNone/>
              <a:defRPr sz="2200" b="1"/>
            </a:lvl3pPr>
            <a:lvl4pPr marL="1697355" indent="0">
              <a:buNone/>
              <a:defRPr sz="2000" b="1"/>
            </a:lvl4pPr>
            <a:lvl5pPr marL="2263140" indent="0">
              <a:buNone/>
              <a:defRPr sz="2000" b="1"/>
            </a:lvl5pPr>
            <a:lvl6pPr marL="2828925" indent="0">
              <a:buNone/>
              <a:defRPr sz="2000" b="1"/>
            </a:lvl6pPr>
            <a:lvl7pPr marL="3394710" indent="0">
              <a:buNone/>
              <a:defRPr sz="2000" b="1"/>
            </a:lvl7pPr>
            <a:lvl8pPr marL="3960495" indent="0">
              <a:buNone/>
              <a:defRPr sz="2000" b="1"/>
            </a:lvl8pPr>
            <a:lvl9pPr marL="4526280" indent="0">
              <a:buNone/>
              <a:defRPr sz="20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30079" y="2283619"/>
            <a:ext cx="5567884" cy="414885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401426" y="1611869"/>
            <a:ext cx="5570071" cy="671750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5785" indent="0">
              <a:buNone/>
              <a:defRPr sz="2500" b="1"/>
            </a:lvl2pPr>
            <a:lvl3pPr marL="1131570" indent="0">
              <a:buNone/>
              <a:defRPr sz="2200" b="1"/>
            </a:lvl3pPr>
            <a:lvl4pPr marL="1697355" indent="0">
              <a:buNone/>
              <a:defRPr sz="2000" b="1"/>
            </a:lvl4pPr>
            <a:lvl5pPr marL="2263140" indent="0">
              <a:buNone/>
              <a:defRPr sz="2000" b="1"/>
            </a:lvl5pPr>
            <a:lvl6pPr marL="2828925" indent="0">
              <a:buNone/>
              <a:defRPr sz="2000" b="1"/>
            </a:lvl6pPr>
            <a:lvl7pPr marL="3394710" indent="0">
              <a:buNone/>
              <a:defRPr sz="2000" b="1"/>
            </a:lvl7pPr>
            <a:lvl8pPr marL="3960495" indent="0">
              <a:buNone/>
              <a:defRPr sz="2000" b="1"/>
            </a:lvl8pPr>
            <a:lvl9pPr marL="4526280" indent="0">
              <a:buNone/>
              <a:defRPr sz="20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401426" y="2283619"/>
            <a:ext cx="5570071" cy="414885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3649-F1E5-4884-96B5-F0F019F09DF3}" type="datetimeFigureOut">
              <a:rPr lang="es-CO" smtClean="0"/>
              <a:pPr/>
              <a:t>18/10/2017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F06D-C153-4B15-8111-EBD86A9F9D3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567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3649-F1E5-4884-96B5-F0F019F09DF3}" type="datetimeFigureOut">
              <a:rPr lang="es-CO" smtClean="0"/>
              <a:pPr/>
              <a:t>18/10/2017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F06D-C153-4B15-8111-EBD86A9F9D3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456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3649-F1E5-4884-96B5-F0F019F09DF3}" type="datetimeFigureOut">
              <a:rPr lang="es-CO" smtClean="0"/>
              <a:pPr/>
              <a:t>18/10/2017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F06D-C153-4B15-8111-EBD86A9F9D3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199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080" y="286702"/>
            <a:ext cx="4145831" cy="1220153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26866" y="286703"/>
            <a:ext cx="7044630" cy="6145769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0080" y="1506856"/>
            <a:ext cx="4145831" cy="4925616"/>
          </a:xfrm>
        </p:spPr>
        <p:txBody>
          <a:bodyPr/>
          <a:lstStyle>
            <a:lvl1pPr marL="0" indent="0">
              <a:buNone/>
              <a:defRPr sz="1700"/>
            </a:lvl1pPr>
            <a:lvl2pPr marL="565785" indent="0">
              <a:buNone/>
              <a:defRPr sz="1500"/>
            </a:lvl2pPr>
            <a:lvl3pPr marL="1131570" indent="0">
              <a:buNone/>
              <a:defRPr sz="1200"/>
            </a:lvl3pPr>
            <a:lvl4pPr marL="1697355" indent="0">
              <a:buNone/>
              <a:defRPr sz="1100"/>
            </a:lvl4pPr>
            <a:lvl5pPr marL="2263140" indent="0">
              <a:buNone/>
              <a:defRPr sz="1100"/>
            </a:lvl5pPr>
            <a:lvl6pPr marL="2828925" indent="0">
              <a:buNone/>
              <a:defRPr sz="1100"/>
            </a:lvl6pPr>
            <a:lvl7pPr marL="3394710" indent="0">
              <a:buNone/>
              <a:defRPr sz="1100"/>
            </a:lvl7pPr>
            <a:lvl8pPr marL="3960495" indent="0">
              <a:buNone/>
              <a:defRPr sz="1100"/>
            </a:lvl8pPr>
            <a:lvl9pPr marL="4526280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3649-F1E5-4884-96B5-F0F019F09DF3}" type="datetimeFigureOut">
              <a:rPr lang="es-CO" smtClean="0"/>
              <a:pPr/>
              <a:t>18/10/2017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F06D-C153-4B15-8111-EBD86A9F9D3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88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9997" y="5040630"/>
            <a:ext cx="7560945" cy="595075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469997" y="643414"/>
            <a:ext cx="7560945" cy="4320540"/>
          </a:xfrm>
        </p:spPr>
        <p:txBody>
          <a:bodyPr/>
          <a:lstStyle>
            <a:lvl1pPr marL="0" indent="0">
              <a:buNone/>
              <a:defRPr sz="4000"/>
            </a:lvl1pPr>
            <a:lvl2pPr marL="565785" indent="0">
              <a:buNone/>
              <a:defRPr sz="3500"/>
            </a:lvl2pPr>
            <a:lvl3pPr marL="1131570" indent="0">
              <a:buNone/>
              <a:defRPr sz="3000"/>
            </a:lvl3pPr>
            <a:lvl4pPr marL="1697355" indent="0">
              <a:buNone/>
              <a:defRPr sz="2500"/>
            </a:lvl4pPr>
            <a:lvl5pPr marL="2263140" indent="0">
              <a:buNone/>
              <a:defRPr sz="2500"/>
            </a:lvl5pPr>
            <a:lvl6pPr marL="2828925" indent="0">
              <a:buNone/>
              <a:defRPr sz="2500"/>
            </a:lvl6pPr>
            <a:lvl7pPr marL="3394710" indent="0">
              <a:buNone/>
              <a:defRPr sz="2500"/>
            </a:lvl7pPr>
            <a:lvl8pPr marL="3960495" indent="0">
              <a:buNone/>
              <a:defRPr sz="2500"/>
            </a:lvl8pPr>
            <a:lvl9pPr marL="4526280" indent="0">
              <a:buNone/>
              <a:defRPr sz="25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469997" y="5635705"/>
            <a:ext cx="7560945" cy="845105"/>
          </a:xfrm>
        </p:spPr>
        <p:txBody>
          <a:bodyPr/>
          <a:lstStyle>
            <a:lvl1pPr marL="0" indent="0">
              <a:buNone/>
              <a:defRPr sz="1700"/>
            </a:lvl1pPr>
            <a:lvl2pPr marL="565785" indent="0">
              <a:buNone/>
              <a:defRPr sz="1500"/>
            </a:lvl2pPr>
            <a:lvl3pPr marL="1131570" indent="0">
              <a:buNone/>
              <a:defRPr sz="1200"/>
            </a:lvl3pPr>
            <a:lvl4pPr marL="1697355" indent="0">
              <a:buNone/>
              <a:defRPr sz="1100"/>
            </a:lvl4pPr>
            <a:lvl5pPr marL="2263140" indent="0">
              <a:buNone/>
              <a:defRPr sz="1100"/>
            </a:lvl5pPr>
            <a:lvl6pPr marL="2828925" indent="0">
              <a:buNone/>
              <a:defRPr sz="1100"/>
            </a:lvl6pPr>
            <a:lvl7pPr marL="3394710" indent="0">
              <a:buNone/>
              <a:defRPr sz="1100"/>
            </a:lvl7pPr>
            <a:lvl8pPr marL="3960495" indent="0">
              <a:buNone/>
              <a:defRPr sz="1100"/>
            </a:lvl8pPr>
            <a:lvl9pPr marL="4526280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3649-F1E5-4884-96B5-F0F019F09DF3}" type="datetimeFigureOut">
              <a:rPr lang="es-CO" smtClean="0"/>
              <a:pPr/>
              <a:t>18/10/2017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F06D-C153-4B15-8111-EBD86A9F9D3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298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30079" y="288370"/>
            <a:ext cx="11341418" cy="1200150"/>
          </a:xfrm>
          <a:prstGeom prst="rect">
            <a:avLst/>
          </a:prstGeom>
        </p:spPr>
        <p:txBody>
          <a:bodyPr vert="horz" lIns="113157" tIns="56579" rIns="113157" bIns="56579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30079" y="1680211"/>
            <a:ext cx="11341418" cy="4752261"/>
          </a:xfrm>
          <a:prstGeom prst="rect">
            <a:avLst/>
          </a:prstGeom>
        </p:spPr>
        <p:txBody>
          <a:bodyPr vert="horz" lIns="113157" tIns="56579" rIns="113157" bIns="56579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30079" y="6674168"/>
            <a:ext cx="2940368" cy="383381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A3649-F1E5-4884-96B5-F0F019F09DF3}" type="datetimeFigureOut">
              <a:rPr lang="es-CO" smtClean="0"/>
              <a:pPr/>
              <a:t>18/10/2017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05538" y="6674168"/>
            <a:ext cx="3990499" cy="383381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031129" y="6674168"/>
            <a:ext cx="2940368" cy="383381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4F06D-C153-4B15-8111-EBD86A9F9D3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039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3157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4339" indent="-424339" algn="l" defTabSz="113157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9401" indent="-353616" algn="l" defTabSz="1131570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4463" indent="-282893" algn="l" defTabSz="113157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80248" indent="-282893" algn="l" defTabSz="113157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6033" indent="-282893" algn="l" defTabSz="1131570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11818" indent="-282893" algn="l" defTabSz="11315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77603" indent="-282893" algn="l" defTabSz="11315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43388" indent="-282893" algn="l" defTabSz="11315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09173" indent="-282893" algn="l" defTabSz="11315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57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735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9471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6049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2628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4988"/>
            <a:ext cx="12601576" cy="137601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27952"/>
            <a:ext cx="12601576" cy="1446144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66" y="4454987"/>
            <a:ext cx="7672109" cy="1373094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3" t="53765" r="523"/>
          <a:stretch/>
        </p:blipFill>
        <p:spPr>
          <a:xfrm>
            <a:off x="1044203" y="4454858"/>
            <a:ext cx="6663822" cy="1373094"/>
          </a:xfrm>
          <a:prstGeom prst="rect">
            <a:avLst/>
          </a:prstGeom>
        </p:spPr>
      </p:pic>
      <p:grpSp>
        <p:nvGrpSpPr>
          <p:cNvPr id="20" name="19 Grupo"/>
          <p:cNvGrpSpPr/>
          <p:nvPr/>
        </p:nvGrpSpPr>
        <p:grpSpPr>
          <a:xfrm>
            <a:off x="0" y="3153438"/>
            <a:ext cx="12601576" cy="1311957"/>
            <a:chOff x="0" y="2288493"/>
            <a:chExt cx="12601576" cy="1311957"/>
          </a:xfrm>
        </p:grpSpPr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88493"/>
              <a:ext cx="12601576" cy="1239949"/>
            </a:xfrm>
            <a:prstGeom prst="rect">
              <a:avLst/>
            </a:prstGeom>
          </p:spPr>
        </p:pic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88493"/>
              <a:ext cx="4788619" cy="1239949"/>
            </a:xfrm>
            <a:prstGeom prst="rect">
              <a:avLst/>
            </a:prstGeom>
          </p:spPr>
        </p:pic>
        <p:pic>
          <p:nvPicPr>
            <p:cNvPr id="11" name="10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824"/>
            <a:stretch/>
          </p:blipFill>
          <p:spPr>
            <a:xfrm>
              <a:off x="4788619" y="2288493"/>
              <a:ext cx="6663822" cy="1311957"/>
            </a:xfrm>
            <a:prstGeom prst="rect">
              <a:avLst/>
            </a:prstGeom>
          </p:spPr>
        </p:pic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047" y="576114"/>
            <a:ext cx="7352528" cy="432048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" y="576114"/>
            <a:ext cx="8225461" cy="432048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657185" y="1528748"/>
            <a:ext cx="11724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tx2">
                    <a:lumMod val="75000"/>
                  </a:schemeClr>
                </a:solidFill>
                <a:latin typeface="Gotham Rounded Bold" pitchFamily="50" charset="0"/>
                <a:cs typeface="Arial" pitchFamily="34" charset="0"/>
              </a:rPr>
              <a:t>DEFENSORÍA DEL ESPACIO PÚBLICO </a:t>
            </a: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27952"/>
            <a:ext cx="12601576" cy="1446144"/>
          </a:xfrm>
          <a:prstGeom prst="rect">
            <a:avLst/>
          </a:prstGeom>
        </p:spPr>
      </p:pic>
      <p:grpSp>
        <p:nvGrpSpPr>
          <p:cNvPr id="25" name="24 Grupo"/>
          <p:cNvGrpSpPr/>
          <p:nvPr/>
        </p:nvGrpSpPr>
        <p:grpSpPr>
          <a:xfrm>
            <a:off x="-1" y="5827952"/>
            <a:ext cx="12601576" cy="1084866"/>
            <a:chOff x="-1" y="5827952"/>
            <a:chExt cx="12601576" cy="1084866"/>
          </a:xfrm>
        </p:grpSpPr>
        <p:sp>
          <p:nvSpPr>
            <p:cNvPr id="26" name="25 Rectángulo"/>
            <p:cNvSpPr/>
            <p:nvPr/>
          </p:nvSpPr>
          <p:spPr>
            <a:xfrm>
              <a:off x="-1" y="5827952"/>
              <a:ext cx="12601576" cy="1084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27" name="26 Imagen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9877" y="6172218"/>
              <a:ext cx="1643074" cy="583916"/>
            </a:xfrm>
            <a:prstGeom prst="rect">
              <a:avLst/>
            </a:prstGeom>
          </p:spPr>
        </p:pic>
      </p:grpSp>
      <p:pic>
        <p:nvPicPr>
          <p:cNvPr id="28" name="2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051657"/>
            <a:ext cx="12601576" cy="221201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33" y="5942239"/>
            <a:ext cx="8658242" cy="87103"/>
          </a:xfrm>
          <a:prstGeom prst="rect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2240"/>
            <a:ext cx="5249047" cy="84490"/>
          </a:xfrm>
          <a:prstGeom prst="rect">
            <a:avLst/>
          </a:prstGeom>
        </p:spPr>
      </p:pic>
      <p:sp>
        <p:nvSpPr>
          <p:cNvPr id="31" name="30 CuadroTexto"/>
          <p:cNvSpPr txBox="1"/>
          <p:nvPr/>
        </p:nvSpPr>
        <p:spPr>
          <a:xfrm>
            <a:off x="180107" y="6120730"/>
            <a:ext cx="6620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chemeClr val="tx2"/>
                </a:solidFill>
                <a:latin typeface="Gotham Rounded Medium" pitchFamily="50" charset="0"/>
                <a:cs typeface="Arial" pitchFamily="34" charset="0"/>
              </a:rPr>
              <a:t>Secretaría de Gobierno</a:t>
            </a:r>
            <a:endParaRPr lang="es-CO" sz="2000" b="1" dirty="0">
              <a:solidFill>
                <a:schemeClr val="tx2">
                  <a:lumMod val="75000"/>
                </a:schemeClr>
              </a:solidFill>
              <a:latin typeface="Gotham Rounded Medium" pitchFamily="50" charset="0"/>
              <a:cs typeface="Arial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80107" y="6458540"/>
            <a:ext cx="9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>
                <a:solidFill>
                  <a:schemeClr val="tx2">
                    <a:lumMod val="75000"/>
                  </a:schemeClr>
                </a:solidFill>
                <a:latin typeface="Gotham Rounded Medium" pitchFamily="50" charset="0"/>
                <a:cs typeface="Arial" pitchFamily="34" charset="0"/>
              </a:rPr>
              <a:t>Defensoría del Espacio Público </a:t>
            </a:r>
          </a:p>
        </p:txBody>
      </p:sp>
    </p:spTree>
    <p:extLst>
      <p:ext uri="{BB962C8B-B14F-4D97-AF65-F5344CB8AC3E}">
        <p14:creationId xmlns:p14="http://schemas.microsoft.com/office/powerpoint/2010/main" val="141813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053" y="5688682"/>
            <a:ext cx="1259452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047" y="288082"/>
            <a:ext cx="7352528" cy="216024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" y="288082"/>
            <a:ext cx="8225461" cy="216024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27952"/>
            <a:ext cx="12601576" cy="1446144"/>
          </a:xfrm>
          <a:prstGeom prst="rect">
            <a:avLst/>
          </a:prstGeom>
        </p:spPr>
      </p:pic>
      <p:sp>
        <p:nvSpPr>
          <p:cNvPr id="26" name="25 Rectángulo"/>
          <p:cNvSpPr/>
          <p:nvPr/>
        </p:nvSpPr>
        <p:spPr>
          <a:xfrm>
            <a:off x="-1" y="5827952"/>
            <a:ext cx="12601576" cy="1084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051657"/>
            <a:ext cx="12601576" cy="221201"/>
          </a:xfrm>
          <a:prstGeom prst="rect">
            <a:avLst/>
          </a:prstGeom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77" y="6172218"/>
            <a:ext cx="1643074" cy="583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8099" y="522712"/>
            <a:ext cx="12111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Títulos en Mayúscula y Minúscula    Fuente </a:t>
            </a:r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Arial  negrita     </a:t>
            </a:r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	tamaño mínimo  24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08099" y="1002983"/>
            <a:ext cx="10374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Subtítulos en Mayúscula y Minúscula   	 Fuente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Arial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normal       	tamaño mínimo  20</a:t>
            </a:r>
          </a:p>
        </p:txBody>
      </p:sp>
    </p:spTree>
    <p:extLst>
      <p:ext uri="{BB962C8B-B14F-4D97-AF65-F5344CB8AC3E}">
        <p14:creationId xmlns:p14="http://schemas.microsoft.com/office/powerpoint/2010/main" val="4438470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24</Words>
  <Application>Microsoft Office PowerPoint</Application>
  <PresentationFormat>Personalizado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Gotham Rounded Bold</vt:lpstr>
      <vt:lpstr>Gotham Rounded Medium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NANITA</dc:creator>
  <cp:lastModifiedBy>Mario Andres Betancourt Carvajal</cp:lastModifiedBy>
  <cp:revision>34</cp:revision>
  <dcterms:created xsi:type="dcterms:W3CDTF">2016-04-08T15:06:10Z</dcterms:created>
  <dcterms:modified xsi:type="dcterms:W3CDTF">2017-10-18T19:48:06Z</dcterms:modified>
</cp:coreProperties>
</file>